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Rediģēt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5635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846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8146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487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536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609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87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0002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351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561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975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DBA5D-52B7-4A52-846E-75038051AD7A}" type="datetimeFigureOut">
              <a:rPr lang="lv-LV" smtClean="0"/>
              <a:t>2013.10.01.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A84E7-FFF0-47A9-A544-2AC791EE61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294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97243" y="692696"/>
            <a:ext cx="7772400" cy="1470025"/>
          </a:xfrm>
        </p:spPr>
        <p:txBody>
          <a:bodyPr>
            <a:noAutofit/>
          </a:bodyPr>
          <a:lstStyle/>
          <a:p>
            <a:r>
              <a:rPr lang="lv-LV" sz="9600" dirty="0" smtClean="0"/>
              <a:t>Sporta diena</a:t>
            </a:r>
            <a:endParaRPr lang="lv-LV" sz="9600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5034496" y="2420888"/>
            <a:ext cx="3672408" cy="1752600"/>
          </a:xfrm>
        </p:spPr>
        <p:txBody>
          <a:bodyPr>
            <a:normAutofit fontScale="92500"/>
          </a:bodyPr>
          <a:lstStyle/>
          <a:p>
            <a:r>
              <a:rPr lang="lv-LV" sz="7200" dirty="0" smtClean="0">
                <a:solidFill>
                  <a:schemeClr val="tx1"/>
                </a:solidFill>
              </a:rPr>
              <a:t>11.B klase</a:t>
            </a:r>
            <a:endParaRPr lang="lv-LV" sz="72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hQGEBURBw8QFBAVEBAOFhAUFw8QFBQQFRAaFxQUGBMXGyYeGhkjGRUVHy8gLycpLCwsFR4yNTwqNiYrLCkBCQoKBQUFDQUFDSkYEhgpKSkpKSkpKSkpKSkpKSkpKSkpKSkpKSkpKSkpKSkpKSkpKSkpKSkpKSkpKSkpKSkpKf/AABEIAMkA+wMBIgACEQEDEQH/xAAcAAEAAwEAAwEAAAAAAAAAAAAABQcIBgIDBAH/xABOEAABAwICAwkKCwUHBQEAAAABAAIDBBEFBgcSIQgTMTVBUXF0tCIyNGFzgZGisrMUGDNCUnKCk6Gx0xVUVZLBI0NEYqPR0hdTY4PCFv/EABQBAQAAAAAAAAAAAAAAAAAAAAD/xAAUEQEAAAAAAAAAAAAAAAAAAAAA/9oADAMBAAIRAxEAPwDw0waYJaWd9BlqQxiMlk1S3Y8yfOjY75obwF3DcEC1ttK1FS+rcXVL3Pcdpc4lxJ8ZO1KmodVvdJMbue5z3E8rnG5PpK9SAiIgIiICIiAiIgIv1rC8gNBJJsANpJ5l2OB6I8Tx6xho3xsP95PaAW59V3dkdDSg41FdWGbmuR4vitfGw8rYY3S+u8t9ldLSbnTD4fCZqyQ/XiY30CO/4oM4ItSQ6C8Ji7+mkd9aaoHsuC9w0J4QP8B/rVn6iDKqLVD9CGEv4KJw6Jqv+shUfVbn3DKj5L4VH9SUH22uQZnRX1iO5qifxbiEreYSxsk9Zpbb0LjsZ0BYlhtzSNhqG/8Aifqut9WQN9AJQVsi+zE8HmwV+94nBLC/6MjHRkjnAcNo8a+NAREQEREBERAREQddk3SdWZNkaYJny09xrU0jnOjLeXVvfUd4x57jYtS4DjceY6aKqoDeKVge29rjkc0/5gQQfGCsWKcw7ONThUTYqSZ7WN1rNBIAu4uP4koINERAREQEREBF7qSjfXvEdHG+SRxsGMa57ifE0bSrOyloAq8Xs/HXCli2HU2STkfUGxnnNxzIKwpqV9a8R0rHPkcdVrGAvc48waNpKtrJ257nxK0uZ5Pg8Zsd4ZqvmI8btrWesecBXHlTIVHkxlsIgAeRZ07u7lf0vPAPELDxLoUEBlvIlFlMD9kUsbH2sZSNeU895HXd5hYKfREBERAREQEREBERB82IYZFizDHiMMcsZ4WSNa9vocFVubdz3TYkC/LchppeHena0kBPNyvZ090PErbRBjfM+TarJ8m94zA5lyQ2Qd1G/wCrINh6OEcoChFtuvw+PFI3RV8TJInCzo3tD2npBVQ5w3PEdVeTKsu9O4fg8pc6PobJtc3oOt0hBQSKZzDk6ryq7VxmmkjF7B5GtG76sjbtPpUMgIiICIiAiIgL7aXBZ65utSU08jbkazI5Hi44RcBfEtPaBOJmeXqPbQZ7iyTXz/JYdWnogqP+KlqPRHitd8lh8o8oYofbcFrNEGccL3O1dVWOITU0LeUaz5nj7LRq+su4wPc70VDY4tNPUuHzdkEZ+y27vXVrIgjcGy5TZdbqYRTRQt2A6jQ0u+s7hd5yVJIiAiIgIiICIiAiIgIiICIiAiIgIiIPCaBtS0tna1zSLFrgHAjmIOwrhcf0J4Zjl3MgNO8/OpzvY+7ILPQ0LvUQUJi25smjucHronjkbMx8RHi1ma1/QFydfoRxWiJ1aRsgHzopIXeq5wd+C1OiDHlRo+xGl+Vw2t6RDK8eloIXxvytVxfKUVWOmGcf/K2eiDDrmlhIeCCCQQdhBHCLL8UhmHwyo6zP71yj0Bae0CcTM8vUe2swrT2gTiZnl6j20FioiICIiAiIgIirjPemynydKIKOMVUwvvgZIGNi5ml+q67v8vJy8yCx0VO4HuhhjNVBTjDS3fp4afX38O1d8kDNbV3oXte9rq4kBEXrnqG0rS+oc1rGguc9xDWtA4SXHYAg9iKnsc3RkGHzvjwyjdURNOqJ993oPPKWtMZ7m/Ab7VOaOdL40gVT6dtEYdSB0+vvolvaRjdXV3tv073vyILFREQEREBERAREQEREBERAREQYszD4XUdZn965R6kMw+F1HWZ/euUegLT2gTiZnl6j21mFae0CcTM8vUe2gsVERAREQEREGedPeYKmjxLeKWqqGQGliJhZJIyMkufclgNjewVRLUmd9D0GeKr4TV1M8bt6ZFqsEZFmkkHaL/OWfdIGWmZQxGajpXveyPerPfqhx14WPN7bOFxCD0ZH40ouv0faGLZCxvkfjSi6/R9oYtkICx9nLMNTidTPHX1VRJG2pmDY3ySPY0CVwFmk2FgtgqpsR3PNNWySTPrKkF75JSAIbAucXEDZ40GdVa25x40m6hJ2iFVSrW3OPGk3UJO0QoNGoih835iGU6KWrfGZBE1rt7BDC7Wka3vrG3fX4ORBMIqU+MvH/DZPvmfpp8ZeP+GyffM/TQXWipT4y8f8Nk++Z+mpfBd0NQ17g3Eop6cn55DZox0lndeqgtRF6KGujxKNstDIySJw1myMIc1w8RC96AiIgIiICIiDFmYfC6jrM/vXKPUhmHwuo6zP71yj0Bae0CcTM8vUe2swrT2gTiZnl6j20FioiICIiAiIgLK2m7j2q6Kbska1SsrabuParopuyRoIDI/GlF1+j7QxbIWN8j8aUXX6PtDFshAXjL3p6D+S8l4y96eg/kgw+Vau5x40m6hJ2iFVUVau5x40m6hJ2iFBo1cZpi4kq/Jx9oYuzXGaYuJKvycfaGIMnrqYtF2JztDosPnLXAOBszaCLg8K5ZbVwLwWDq8Puwgyt/0pxT+HVHoZ/uoTGcu1OXnBuMU00JN9XfGuaHW4dUnYfMtpLiNM1FHWYLUmpAvG2OVjja7ZBK0AjmJDi3ocUFH6JdIL8m1bY6h5+BTPayVhPcsc42Ew5iNl+dt+YW1OsOraeASOmpIHVF9c08DnX4dYxAn8boPvREQEREBERBizMPhdR1mf3rlHqQzD4XUdZn965R6AtPaBOJmeXqPbWYVp7QJxMzy9R7aCxUREBERAREQFlbTdx7VdFN2SNapWVtN3HtV0U3ZI0EBkfjSi6/R9oYtkLG+R+NKLr9H2hi2QgLxl709B/JeS8Ze9PQfyQYfKtXc48aTdQk7RCqqKtXc48aTdQk7RCg0auM0xcSVfk4+0MXZrjNMXElX5OPtDEGT1qfCdLGF09PEyXEIg5sMTSNWbY4MAI7znWWEQaxdpgwloucQj8zKg/gGKpNLul1ubmfA8CDhShwfJK4Fpmc03a0NO0MB27dpIGwW21Sv3pQdNo7yY/O1ayGNp3lrmyTycjIQdov8ASd3o8Z5gVrtrdQWaLAbLeJVhoYzlh9bCKPCYBS1ABe6FztczEDupBKdrzbaQbEDg2BWggIiICIiAiIgxZmHwuo6zP71yj1IZh8LqOsz+9co9AWntAnEzPL1HtrMK09oE4mZ5eo9tBYqIiAiIgIiICytpu49quim7JGtUrK2m7j2q6KbskaCAyPxpRdfo+0MWyFjfI/GlF1+j7QxbIQF4y96eg/kvJeMvenoP5IMPlWruceNJuoSdohVVFWruceNJuoSdohQaNXGaYuJKvycfaGLs1xmmLiSr8nH2hiDJ62BguVaOSmhL6GkJMEJJMMBJJjFzfVWP1tXAvBYOrw+7CD5//wAjRH/AUf3EH/FVvpa0RU89LJWZfhbDPC0yvijAbHLE0Xf3A2NeACRbhsRtuCLeXw45VsoaaaSsIEbIZXuvwaoYSfwQYxoq1+HSMlo3lkjHtka9uwtc03BC2Hk7HxmiggqwADLEHOA4BICWyAeIPa4LGxWqNCcJhwOm3zlNQ8D/ACmpfb08PnQd0iIgIiICIiDFmYfC6jrM/vXKPUhmHwuo6zP71yj0Bae0CcTM8vUe2swrT2gTiZnl6j20FioiICIiAiIgLK2m7j2q6Kbska1SqX0h6FavN2JTVdDPSNjk3mzZHTB41IGMNw2MjhaeVBT+R+NKLr9H2hi2QqEy5oBrcHrKeonqKIshqYJ3BrqguLY5WuIF4gL2HOr7QF4y96eg/kvJfjxrAgcxCDDxVq7nHjSbqEnaIV5fFxr/AN5of5qn9Jdpoo0TVOQ6ySoxKamex9M+ACIyl2sZWOudZjRazDy8yC11xmmLiSr8nH2hi7NQGfMvvzTh09JROY2SVrGtc8uDQRK120tBPA08iDHasOm064nSsayJ8Gq1rWD+yadjRYcviUp8XCv/AHmh/mqf0k+LhX/vND/NU/pII/8A6+4p/wByn+6b/uoHM+kyvzczesUqTvNwTCxrImEg3Gtqi7ttjYkjYuu+LhX/ALzQ/wA1T+kpLDNzXK8j9q18TRyiFj5CfEHPLbegoKtyrlmXN1XHS4eO6ee6fa7Y4x38jvEB6TYcJC2FhWGsweCOCkFo4o2QtHLqsaAL+PYonJ+RqXJERjwiOznW15n2dLIRwazrcA5gABzbSugQEREBERAREQYszD4XUdZn965R6kMw+F1HWZ/euUegLTmgJ2tgzLclRUD1gf6rMatzQhpLiyzrUONODIZJd9jnPexyOaGua88jTqt7rgBvfYbgNDovxrw8AsIIIuCNoI51+oCIiAiIgIiICIiAiIgIiICIiAiIgIiICIiAiIgIiICIuK0kaS4MiwlrXNfWuYd6gG0gkbJJPosB87rWHKQGYMedr1c5HLUTH/VK+BeT3F5Jcbkm5POV4oCIiDrsp6Uq/J4DKGfXgH+HmvJGBzN26zPskK2cvboqlrbNx2CWndwGRn9vF0mwDx0Wcs8Ig2dguaaXMQvhFVDLsvqsc0vA8bO+b5wpVYejkMRBjJBBuCCQQfEV1+B6XMTwGwhrHyMH93PacW5tZ3dAdDgg1kio3BN0nwDHaHpkp3flFJ/zXe4LpjwvGrBtY2J5+ZODBb7Z7j1kHaovVT1TKxofTPa9h2hzSHNPQRsXtQEREBERAREQEREBERAREQERQGNZ9oMv3/addAxw4Yw4SSfdsu78EE+iqTGt0ZSUlxhFNPO76TtWnjPjBOs71QuAxvT5iOKXFEYaZu35Jgc+3jfJrbfGAEGlKqrZRNL6uRjGDaXvc1jR0uOwLhcwacMNwS4hmdUyDZqwDXbfyrrMt0ErNOJ41PjTtfFKiaZ30pHvkI6NY7F8SC0sz7oGtxcFmDsZSxnZrD+1mt9dwsPM2451WVTVPrXmSqe573HWc95L3OPOXHaSvUiAiIgIvKSMxEteLEEtI5iDYrxQEREBERAREQfXh2LTYQ7Xw2eWJ30o3vjPpaQu1wfTlieFWEs7J2jZqzsa4/zs1XHzkqv0QXzg+6TjfYY1Qvbzvge2T/Tfq2/mK7fCNMGF4xYMrWRuPzZw6C32nDU9ZZPRBt2lq2VrQ+kkY9h4HMc17T5xsXuWJaHEZcMdr0E0kT/pRufG70tIK7DCNNOKYTYfC9+aPmztZLfpfsf6yDVSKicJ3Sjm2GM0DTzvgeW+iN4PtLsKLT5hdUwumknicB8m+J7nHxAx6zfxCCxkVO4tukaeHZhNFPKfpSuZA3ps3XJ/BcXi26BxGvuKL4PTjkLGb4+3jdIXD1Qg0rdQOL59oMCv+0a6na4cLA8SPH/rZd34LKeL5vrMev8AtSsqJQfmOe/U80YOqPQodBo3GN0TQ0dxhkNRUO5DZsDD9p13equHxjdEV1bcYZDT07eQ2M7x9p3c+qqqRBOYzniuzBf9qVtQ9p4Wa5ZH922zfwUGiICIiAiIgIiICIvtp8Ilqmh8Mbi03sQDyG39EFk6ZdGEuD1MldhUbn0krnTPDQSYJXG79YD5hNyHcAvY22XqlbjWQdIXh83lHfmg5pERAREQEREBERAREQEREBERAREQEREBERAREQEREBERARF5M4R0hBLZYynUZvnEODxF7rjWftEcbfpPfwNH4nkudi1dljKEOWaOGljYx+9s1TI5rSXvJLnu28F3Ocbcl7KK0S8VxfWd/Rdkg//Z"/>
          <p:cNvSpPr>
            <a:spLocks noChangeAspect="1" noChangeArrowheads="1"/>
          </p:cNvSpPr>
          <p:nvPr/>
        </p:nvSpPr>
        <p:spPr bwMode="auto">
          <a:xfrm>
            <a:off x="155575" y="-2514600"/>
            <a:ext cx="6562725" cy="524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sp>
        <p:nvSpPr>
          <p:cNvPr id="5" name="AutoShape 4" descr="data:image/jpeg;base64,/9j/4AAQSkZJRgABAQAAAQABAAD/2wCEAAkGBhQGEBURBw8QFBAVEBAOFhAUFw8QFBQQFRAaFxQUGBMXGyYeGhkjGRUVHy8gLycpLCwsFR4yNTwqNiYrLCkBCQoKBQUFDQUFDSkYEhgpKSkpKSkpKSkpKSkpKSkpKSkpKSkpKSkpKSkpKSkpKSkpKSkpKSkpKSkpKSkpKSkpKf/AABEIAMkA+wMBIgACEQEDEQH/xAAcAAEAAwEAAwEAAAAAAAAAAAAABQcIBgIDBAH/xABOEAABAwICAwkKCwUHBQEAAAABAAIDBBEFBgcSIQgTMTVBUXF0tCIyNGFzgZGisrMUGDNCUnKCk6Gx0xVUVZLBI0NEYqPR0hdTY4PCFv/EABQBAQAAAAAAAAAAAAAAAAAAAAD/xAAUEQEAAAAAAAAAAAAAAAAAAAAA/9oADAMBAAIRAxEAPwDw0waYJaWd9BlqQxiMlk1S3Y8yfOjY75obwF3DcEC1ttK1FS+rcXVL3Pcdpc4lxJ8ZO1KmodVvdJMbue5z3E8rnG5PpK9SAiIgIiICIiAiIgIv1rC8gNBJJsANpJ5l2OB6I8Tx6xho3xsP95PaAW59V3dkdDSg41FdWGbmuR4vitfGw8rYY3S+u8t9ldLSbnTD4fCZqyQ/XiY30CO/4oM4ItSQ6C8Ji7+mkd9aaoHsuC9w0J4QP8B/rVn6iDKqLVD9CGEv4KJw6Jqv+shUfVbn3DKj5L4VH9SUH22uQZnRX1iO5qifxbiEreYSxsk9Zpbb0LjsZ0BYlhtzSNhqG/8Aifqut9WQN9AJQVsi+zE8HmwV+94nBLC/6MjHRkjnAcNo8a+NAREQEREBERAREQddk3SdWZNkaYJny09xrU0jnOjLeXVvfUd4x57jYtS4DjceY6aKqoDeKVge29rjkc0/5gQQfGCsWKcw7ONThUTYqSZ7WN1rNBIAu4uP4koINERAREQEREBF7qSjfXvEdHG+SRxsGMa57ifE0bSrOyloAq8Xs/HXCli2HU2STkfUGxnnNxzIKwpqV9a8R0rHPkcdVrGAvc48waNpKtrJ257nxK0uZ5Pg8Zsd4ZqvmI8btrWesecBXHlTIVHkxlsIgAeRZ07u7lf0vPAPELDxLoUEBlvIlFlMD9kUsbH2sZSNeU895HXd5hYKfREBERAREQEREBERB82IYZFizDHiMMcsZ4WSNa9vocFVubdz3TYkC/LchppeHena0kBPNyvZ090PErbRBjfM+TarJ8m94zA5lyQ2Qd1G/wCrINh6OEcoChFtuvw+PFI3RV8TJInCzo3tD2npBVQ5w3PEdVeTKsu9O4fg8pc6PobJtc3oOt0hBQSKZzDk6ryq7VxmmkjF7B5GtG76sjbtPpUMgIiICIiAiIgL7aXBZ65utSU08jbkazI5Hi44RcBfEtPaBOJmeXqPbQZ7iyTXz/JYdWnogqP+KlqPRHitd8lh8o8oYofbcFrNEGccL3O1dVWOITU0LeUaz5nj7LRq+su4wPc70VDY4tNPUuHzdkEZ+y27vXVrIgjcGy5TZdbqYRTRQt2A6jQ0u+s7hd5yVJIiAiIgIiICIiAiIgIiICIiAiIgIiIPCaBtS0tna1zSLFrgHAjmIOwrhcf0J4Zjl3MgNO8/OpzvY+7ILPQ0LvUQUJi25smjucHronjkbMx8RHi1ma1/QFydfoRxWiJ1aRsgHzopIXeq5wd+C1OiDHlRo+xGl+Vw2t6RDK8eloIXxvytVxfKUVWOmGcf/K2eiDDrmlhIeCCCQQdhBHCLL8UhmHwyo6zP71yj0Bae0CcTM8vUe2swrT2gTiZnl6j20FioiICIiAiIgIirjPemynydKIKOMVUwvvgZIGNi5ml+q67v8vJy8yCx0VO4HuhhjNVBTjDS3fp4afX38O1d8kDNbV3oXte9rq4kBEXrnqG0rS+oc1rGguc9xDWtA4SXHYAg9iKnsc3RkGHzvjwyjdURNOqJ993oPPKWtMZ7m/Ab7VOaOdL40gVT6dtEYdSB0+vvolvaRjdXV3tv073vyILFREQEREBERAREQEREBERAREQYszD4XUdZn965R6kMw+F1HWZ/euUegLT2gTiZnl6j21mFae0CcTM8vUe2gsVERAREQEREGedPeYKmjxLeKWqqGQGliJhZJIyMkufclgNjewVRLUmd9D0GeKr4TV1M8bt6ZFqsEZFmkkHaL/OWfdIGWmZQxGajpXveyPerPfqhx14WPN7bOFxCD0ZH40ouv0faGLZCxvkfjSi6/R9oYtkICx9nLMNTidTPHX1VRJG2pmDY3ySPY0CVwFmk2FgtgqpsR3PNNWySTPrKkF75JSAIbAucXEDZ40GdVa25x40m6hJ2iFVSrW3OPGk3UJO0QoNGoih835iGU6KWrfGZBE1rt7BDC7Wka3vrG3fX4ORBMIqU+MvH/DZPvmfpp8ZeP+GyffM/TQXWipT4y8f8Nk++Z+mpfBd0NQ17g3Eop6cn55DZox0lndeqgtRF6KGujxKNstDIySJw1myMIc1w8RC96AiIgIiICIiDFmYfC6jrM/vXKPUhmHwuo6zP71yj0Bae0CcTM8vUe2swrT2gTiZnl6j20FioiICIiAiIgLK2m7j2q6Kbska1SsrabuParopuyRoIDI/GlF1+j7QxbIWN8j8aUXX6PtDFshAXjL3p6D+S8l4y96eg/kgw+Vau5x40m6hJ2iFVUVau5x40m6hJ2iFBo1cZpi4kq/Jx9oYuzXGaYuJKvycfaGIMnrqYtF2JztDosPnLXAOBszaCLg8K5ZbVwLwWDq8Puwgyt/0pxT+HVHoZ/uoTGcu1OXnBuMU00JN9XfGuaHW4dUnYfMtpLiNM1FHWYLUmpAvG2OVjja7ZBK0AjmJDi3ocUFH6JdIL8m1bY6h5+BTPayVhPcsc42Ew5iNl+dt+YW1OsOraeASOmpIHVF9c08DnX4dYxAn8boPvREQEREBERBizMPhdR1mf3rlHqQzD4XUdZn965R6AtPaBOJmeXqPbWYVp7QJxMzy9R7aCxUREBERAREQFlbTdx7VdFN2SNapWVtN3HtV0U3ZI0EBkfjSi6/R9oYtkLG+R+NKLr9H2hi2QgLxl709B/JeS8Ze9PQfyQYfKtXc48aTdQk7RCqqKtXc48aTdQk7RCg0auM0xcSVfk4+0MXZrjNMXElX5OPtDEGT1qfCdLGF09PEyXEIg5sMTSNWbY4MAI7znWWEQaxdpgwloucQj8zKg/gGKpNLul1ubmfA8CDhShwfJK4Fpmc03a0NO0MB27dpIGwW21Sv3pQdNo7yY/O1ayGNp3lrmyTycjIQdov8ASd3o8Z5gVrtrdQWaLAbLeJVhoYzlh9bCKPCYBS1ABe6FztczEDupBKdrzbaQbEDg2BWggIiICIiAiIgxZmHwuo6zP71yj1IZh8LqOsz+9co9AWntAnEzPL1HtrMK09oE4mZ5eo9tBYqIiAiIgIiICytpu49quim7JGtUrK2m7j2q6KbskaCAyPxpRdfo+0MWyFjfI/GlF1+j7QxbIQF4y96eg/kvJeMvenoP5IMPlWruceNJuoSdohVVFWruceNJuoSdohQaNXGaYuJKvycfaGLs1xmmLiSr8nH2hiDJ62BguVaOSmhL6GkJMEJJMMBJJjFzfVWP1tXAvBYOrw+7CD5//wAjRH/AUf3EH/FVvpa0RU89LJWZfhbDPC0yvijAbHLE0Xf3A2NeACRbhsRtuCLeXw45VsoaaaSsIEbIZXuvwaoYSfwQYxoq1+HSMlo3lkjHtka9uwtc03BC2Hk7HxmiggqwADLEHOA4BICWyAeIPa4LGxWqNCcJhwOm3zlNQ8D/ACmpfb08PnQd0iIgIiICIiDFmYfC6jrM/vXKPUhmHwuo6zP71yj0Bae0CcTM8vUe2swrT2gTiZnl6j20FioiICIiAiIgLK2m7j2q6Kbska1SqX0h6FavN2JTVdDPSNjk3mzZHTB41IGMNw2MjhaeVBT+R+NKLr9H2hi2QqEy5oBrcHrKeonqKIshqYJ3BrqguLY5WuIF4gL2HOr7QF4y96eg/kvJfjxrAgcxCDDxVq7nHjSbqEnaIV5fFxr/AN5of5qn9Jdpoo0TVOQ6ySoxKamex9M+ACIyl2sZWOudZjRazDy8yC11xmmLiSr8nH2hi7NQGfMvvzTh09JROY2SVrGtc8uDQRK120tBPA08iDHasOm064nSsayJ8Gq1rWD+yadjRYcviUp8XCv/AHmh/mqf0k+LhX/vND/NU/pII/8A6+4p/wByn+6b/uoHM+kyvzczesUqTvNwTCxrImEg3Gtqi7ttjYkjYuu+LhX/ALzQ/wA1T+kpLDNzXK8j9q18TRyiFj5CfEHPLbegoKtyrlmXN1XHS4eO6ee6fa7Y4x38jvEB6TYcJC2FhWGsweCOCkFo4o2QtHLqsaAL+PYonJ+RqXJERjwiOznW15n2dLIRwazrcA5gABzbSugQEREBERAREQYszD4XUdZn965R6kMw+F1HWZ/euUegLTmgJ2tgzLclRUD1gf6rMatzQhpLiyzrUONODIZJd9jnPexyOaGua88jTqt7rgBvfYbgNDovxrw8AsIIIuCNoI51+oCIiAiIgIiICIiAiIgIiICIiAiIgIiICIiAiIgIiICIuK0kaS4MiwlrXNfWuYd6gG0gkbJJPosB87rWHKQGYMedr1c5HLUTH/VK+BeT3F5Jcbkm5POV4oCIiDrsp6Uq/J4DKGfXgH+HmvJGBzN26zPskK2cvboqlrbNx2CWndwGRn9vF0mwDx0Wcs8Ig2dguaaXMQvhFVDLsvqsc0vA8bO+b5wpVYejkMRBjJBBuCCQQfEV1+B6XMTwGwhrHyMH93PacW5tZ3dAdDgg1kio3BN0nwDHaHpkp3flFJ/zXe4LpjwvGrBtY2J5+ZODBb7Z7j1kHaovVT1TKxofTPa9h2hzSHNPQRsXtQEREBERAREQEREBERAREQERQGNZ9oMv3/addAxw4Yw4SSfdsu78EE+iqTGt0ZSUlxhFNPO76TtWnjPjBOs71QuAxvT5iOKXFEYaZu35Jgc+3jfJrbfGAEGlKqrZRNL6uRjGDaXvc1jR0uOwLhcwacMNwS4hmdUyDZqwDXbfyrrMt0ErNOJ41PjTtfFKiaZ30pHvkI6NY7F8SC0sz7oGtxcFmDsZSxnZrD+1mt9dwsPM2451WVTVPrXmSqe573HWc95L3OPOXHaSvUiAiIgIvKSMxEteLEEtI5iDYrxQEREBERAREQfXh2LTYQ7Xw2eWJ30o3vjPpaQu1wfTlieFWEs7J2jZqzsa4/zs1XHzkqv0QXzg+6TjfYY1Qvbzvge2T/Tfq2/mK7fCNMGF4xYMrWRuPzZw6C32nDU9ZZPRBt2lq2VrQ+kkY9h4HMc17T5xsXuWJaHEZcMdr0E0kT/pRufG70tIK7DCNNOKYTYfC9+aPmztZLfpfsf6yDVSKicJ3Sjm2GM0DTzvgeW+iN4PtLsKLT5hdUwumknicB8m+J7nHxAx6zfxCCxkVO4tukaeHZhNFPKfpSuZA3ps3XJ/BcXi26BxGvuKL4PTjkLGb4+3jdIXD1Qg0rdQOL59oMCv+0a6na4cLA8SPH/rZd34LKeL5vrMev8AtSsqJQfmOe/U80YOqPQodBo3GN0TQ0dxhkNRUO5DZsDD9p13equHxjdEV1bcYZDT07eQ2M7x9p3c+qqqRBOYzniuzBf9qVtQ9p4Wa5ZH922zfwUGiICIiAiIgIiICIvtp8Ilqmh8Mbi03sQDyG39EFk6ZdGEuD1MldhUbn0krnTPDQSYJXG79YD5hNyHcAvY22XqlbjWQdIXh83lHfmg5pERAREQEREBERAREQEREBERAREQEREBERAREQEREBERARF5M4R0hBLZYynUZvnEODxF7rjWftEcbfpPfwNH4nkudi1dljKEOWaOGljYx+9s1TI5rSXvJLnu28F3Ocbcl7KK0S8VxfWd/Rdkg//Z"/>
          <p:cNvSpPr>
            <a:spLocks noChangeAspect="1" noChangeArrowheads="1"/>
          </p:cNvSpPr>
          <p:nvPr/>
        </p:nvSpPr>
        <p:spPr bwMode="auto">
          <a:xfrm>
            <a:off x="307975" y="-2362200"/>
            <a:ext cx="6562725" cy="524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  <p:pic>
        <p:nvPicPr>
          <p:cNvPr id="7176" name="Picture 8" descr="http://www.sportsspecifictraining.com/wp-content/themes/SST2012/images/sports-gea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496816"/>
            <a:ext cx="8469643" cy="324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283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kolnieks\Desktop\11b\Picture 06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4097429" cy="307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kolnieks\Desktop\11b\Picture 06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3987" y="3356292"/>
            <a:ext cx="4271703" cy="3204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4008" y="692696"/>
            <a:ext cx="39116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 smtClean="0"/>
              <a:t>Sākumā visiem tika apzīmētas sejas ar simbolu – 11.b</a:t>
            </a:r>
            <a:endParaRPr lang="lv-LV" sz="3600" dirty="0"/>
          </a:p>
        </p:txBody>
      </p:sp>
      <p:pic>
        <p:nvPicPr>
          <p:cNvPr id="1029" name="Picture 5" descr="C:\Users\Skolnieks\Desktop\11b\Picture 06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3501008"/>
            <a:ext cx="4104456" cy="307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30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kolnieks\Desktop\11b\Picture 08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0445" y="332656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kolnieks\Desktop\11b\Picture 08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39141" y="3503583"/>
            <a:ext cx="4032448" cy="3024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Skolnieks\Desktop\11b\Picture 09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24177"/>
            <a:ext cx="3744416" cy="280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Skolnieks\Desktop\11b\Picture 09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3429000"/>
            <a:ext cx="4106283" cy="307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22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kolnieks\Desktop\11b\Picture 1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53" y="0"/>
            <a:ext cx="5006475" cy="3755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kolnieks\Desktop\11b\Picture 10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7464" y="2839261"/>
            <a:ext cx="5400600" cy="405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Skolnieks\Desktop\11b\Picture 118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31604" y="13522"/>
            <a:ext cx="4526460" cy="3395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Skolnieks\Desktop\11b\Picture 119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125" y="2859434"/>
            <a:ext cx="5330993" cy="399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745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kolnieks\Desktop\11b\Picture 1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128205"/>
            <a:ext cx="4968551" cy="3726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kolnieks\Desktop\11b\Picture 16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2863" y="3140968"/>
            <a:ext cx="4951137" cy="371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631495"/>
            <a:ext cx="82089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7000" dirty="0" smtClean="0">
                <a:latin typeface="Balloon XBd TL" pitchFamily="66" charset="0"/>
              </a:rPr>
              <a:t>Un arī jautrības šeit netrūkst</a:t>
            </a:r>
            <a:endParaRPr lang="lv-LV" sz="7000" dirty="0">
              <a:latin typeface="Balloon XBd T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00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6146" name="Picture 2" descr="C:\Users\Skolnieks\Desktop\11b\Picture 16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88023" cy="3591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kolnieks\Desktop\11b\Picture 17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5976" y="0"/>
            <a:ext cx="4787957" cy="3591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4221088"/>
            <a:ext cx="84969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7000" dirty="0" smtClean="0">
                <a:latin typeface="Balloon XBd TL" pitchFamily="66" charset="0"/>
              </a:rPr>
              <a:t>Mūsu zēni vienmēr gatavībā!</a:t>
            </a:r>
            <a:endParaRPr lang="lv-LV" sz="7000" dirty="0">
              <a:latin typeface="Balloon XBd T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50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6000" dirty="0" err="1" smtClean="0">
                <a:latin typeface="Balloon XBd TL" pitchFamily="66" charset="0"/>
              </a:rPr>
              <a:t>Kopbildes</a:t>
            </a:r>
            <a:endParaRPr lang="lv-LV" sz="6000" dirty="0">
              <a:latin typeface="Balloon XBd TL" pitchFamily="66" charset="0"/>
            </a:endParaRPr>
          </a:p>
        </p:txBody>
      </p:sp>
      <p:pic>
        <p:nvPicPr>
          <p:cNvPr id="2050" name="Picture 2" descr="C:\Users\Skolnieks\Desktop\11b\Picture 0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416946"/>
            <a:ext cx="4457469" cy="334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kolnieks\Desktop\11b\Picture 07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39952" y="2852936"/>
            <a:ext cx="4848508" cy="3636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86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</Words>
  <Application>Microsoft Office PowerPoint</Application>
  <PresentationFormat>Slaidrāde ekrānā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8" baseType="lpstr">
      <vt:lpstr>Office tēma</vt:lpstr>
      <vt:lpstr>Sporta diena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Kopbildes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Sporta diena</dc:title>
  <dc:creator>Skolnieks</dc:creator>
  <cp:lastModifiedBy>Skolnieks</cp:lastModifiedBy>
  <cp:revision>5</cp:revision>
  <dcterms:created xsi:type="dcterms:W3CDTF">2013-09-16T08:28:04Z</dcterms:created>
  <dcterms:modified xsi:type="dcterms:W3CDTF">2013-10-01T07:23:21Z</dcterms:modified>
</cp:coreProperties>
</file>